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81813" cy="10002838"/>
  <p:embeddedFontLst>
    <p:embeddedFont>
      <p:font typeface="Baumans" panose="020B0604020202020204" charset="0"/>
      <p:regular r:id="rId29"/>
    </p:embeddedFont>
    <p:embeddedFont>
      <p:font typeface="Helvetica Neue Light" panose="020B0604020202020204" charset="0"/>
      <p:regular r:id="rId30"/>
      <p:bold r:id="rId31"/>
      <p:italic r:id="rId32"/>
      <p:boldItalic r:id="rId33"/>
    </p:embeddedFont>
    <p:embeddedFont>
      <p:font typeface="Times" panose="02020603050405020304" pitchFamily="18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501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ct val="107692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sldNum" idx="12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  <a:noFill/>
          <a:ln>
            <a:noFill/>
          </a:ln>
        </p:spPr>
        <p:txBody>
          <a:bodyPr wrap="square" lIns="96475" tIns="48225" rIns="96475" bIns="48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913" cy="501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>
            <a:spLocks noGrp="1" noRot="1" noChangeAspect="1"/>
          </p:cNvSpPr>
          <p:nvPr>
            <p:ph type="sldImg" idx="3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33954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0338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3584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1651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197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2942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2290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186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6898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4869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2474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460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7100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612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556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176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768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083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0450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97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55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39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227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9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505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85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86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2048404" y="365126"/>
            <a:ext cx="6466946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28650" y="2472607"/>
            <a:ext cx="7886700" cy="33310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21" y="27993"/>
            <a:ext cx="1753892" cy="2337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334736" y="302079"/>
            <a:ext cx="1289957" cy="17634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○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●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○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■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●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○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■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036406" y="365126"/>
            <a:ext cx="6478944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-36162" y="6561631"/>
            <a:ext cx="37940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884784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884784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628650" y="635634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Fédération pour la Recherche sur le Cerveau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19343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Char char="○"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Char char="■"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○"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■"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●"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○"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■"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●"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○"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■"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○"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■"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●"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○"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■"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●"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○"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■"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○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●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○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■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●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○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■"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48404" y="163497"/>
            <a:ext cx="6443234" cy="6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27376" y="6690991"/>
            <a:ext cx="6443234" cy="6976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/>
          <p:nvPr/>
        </p:nvSpPr>
        <p:spPr>
          <a:xfrm>
            <a:off x="0" y="2453470"/>
            <a:ext cx="9144000" cy="36625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Idée des Gouverneurs de l’année 2004-2005 à l’occasion du centenaire du Rotary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Marquer avec éclat l’évènement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4800" b="1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Contribuer financièrement et de façon significative                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4800" b="1" i="1" u="none" strike="noStrike" cap="none" baseline="30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6000" b="1" i="0" u="none" strike="noStrike" cap="none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Recherche sur le Cerveau</a:t>
            </a:r>
          </a:p>
        </p:txBody>
      </p:sp>
      <p:sp>
        <p:nvSpPr>
          <p:cNvPr id="84" name="Shape 84"/>
          <p:cNvSpPr/>
          <p:nvPr/>
        </p:nvSpPr>
        <p:spPr>
          <a:xfrm>
            <a:off x="3441055" y="1622473"/>
            <a:ext cx="194636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i="1" u="none" strike="noStrike" cap="none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Historique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Capture d’écran 2017-09-07 à 18.37.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898" y="2248158"/>
            <a:ext cx="5747948" cy="342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T1718FR_PMS-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110967" y="1479479"/>
            <a:ext cx="309768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5400" b="1">
                <a:solidFill>
                  <a:srgbClr val="0000FF"/>
                </a:solidFill>
                <a:latin typeface="Baumans"/>
                <a:ea typeface="Baumans"/>
                <a:cs typeface="Baumans"/>
                <a:sym typeface="Baumans"/>
              </a:rPr>
              <a:t>LE MOYEN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308241" y="5720651"/>
            <a:ext cx="854447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3200">
                <a:solidFill>
                  <a:schemeClr val="dk1"/>
                </a:solidFill>
                <a:latin typeface="Baumans"/>
                <a:ea typeface="Baumans"/>
                <a:cs typeface="Baumans"/>
                <a:sym typeface="Baumans"/>
              </a:rPr>
              <a:t>LA PROJECTION D’UN FILM EN AVANT-PREMIERE</a:t>
            </a:r>
            <a:r>
              <a:rPr lang="fr-FR" sz="3200">
                <a:solidFill>
                  <a:srgbClr val="FF0000"/>
                </a:solidFill>
                <a:latin typeface="Baumans"/>
                <a:ea typeface="Baumans"/>
                <a:cs typeface="Baumans"/>
                <a:sym typeface="Baumans"/>
              </a:rPr>
              <a:t>           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 descr="Capture d’écran 2017-09-16 à 10.41.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84840">
            <a:off x="254279" y="2824379"/>
            <a:ext cx="5227785" cy="238774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254899" y="1685312"/>
            <a:ext cx="4740442" cy="49761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1428"/>
              <a:buFont typeface="Arial"/>
              <a:buNone/>
            </a:pPr>
            <a:r>
              <a:rPr lang="fr-F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RESULTAT  NATIONAL</a:t>
            </a:r>
          </a:p>
          <a:p>
            <a:pPr marL="0" marR="0" lvl="0" indent="-1333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fr-FR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</a:t>
            </a:r>
            <a:r>
              <a:rPr lang="fr-F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 de Contremarques :  </a:t>
            </a:r>
          </a:p>
          <a:p>
            <a:pPr marL="0" marR="0" lvl="0" indent="-1778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101 269 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fr-F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Spectateurs :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76 000 </a:t>
            </a:r>
          </a:p>
          <a:p>
            <a:pPr marL="0" marR="0" lvl="0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 sz="2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Livre de la Jungle  83 000</a:t>
            </a:r>
          </a:p>
          <a:p>
            <a:pPr marL="0" marR="0" lvl="0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 sz="2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Cendrillon  76 000</a:t>
            </a:r>
            <a:r>
              <a:rPr lang="fr-F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 sz="2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l’Ombre de Mary   64 000</a:t>
            </a:r>
          </a:p>
          <a:p>
            <a:pPr marL="0" marR="0" lvl="0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 sz="2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Raiponce  73 000</a:t>
            </a:r>
          </a:p>
          <a:p>
            <a:pPr marL="0" marR="0" lvl="0" indent="-203200" algn="l" rtl="0">
              <a:lnSpc>
                <a:spcPct val="90000"/>
              </a:lnSpc>
              <a:spcBef>
                <a:spcPts val="750"/>
              </a:spcBef>
              <a:buClr>
                <a:srgbClr val="FF0000"/>
              </a:buClr>
              <a:buSzPct val="100000"/>
              <a:buFont typeface="Arial"/>
              <a:buNone/>
            </a:pPr>
            <a:r>
              <a:rPr lang="fr-FR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Résultat Net :  1 060 000€</a:t>
            </a:r>
          </a:p>
        </p:txBody>
      </p:sp>
      <p:pic>
        <p:nvPicPr>
          <p:cNvPr id="170" name="Shape 170" descr="T1718FR_PMS-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Capture d’écran 2017-09-18 à 12.32.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649394"/>
            <a:ext cx="9132570" cy="469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12" y="1464281"/>
            <a:ext cx="7677264" cy="496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descr="T1718FR_PMS-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348915" y="2996332"/>
            <a:ext cx="8349916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8800" b="1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 Délégués</a:t>
            </a:r>
          </a:p>
        </p:txBody>
      </p:sp>
      <p:pic>
        <p:nvPicPr>
          <p:cNvPr id="191" name="Shape 191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547384" y="1648325"/>
            <a:ext cx="7814563" cy="83407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3200" b="1" u="sng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Délégué de DISTRICT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rgbClr val="7671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 Etablir les listes des: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    - Responsables de Salles,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    - Responsables des Ventes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    - Salles de PROJECTION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rgbClr val="7671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Communiquer aux Rotariens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    - Le nom du film et celui du distributeur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    - La date de diffusion.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Rappeler aux Rotariens qu’1€ collecté est 1€ pour la Recherche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Shape 198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631" y="6466220"/>
            <a:ext cx="1720643" cy="37336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443868" y="2057857"/>
            <a:ext cx="8234045" cy="40318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32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Le Responsable de salle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Qui est-il 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  - </a:t>
            </a: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Celui qui va rassembler dans un même cinéma un ou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     plusieurs clubs.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  - Celui qui est en relation avec l’exploitant du cinéma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  - Celui qui signe avec l’exploitant la convention et qui,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    lors de la séance, signera le bordereau (CNC) de séance.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    Il réclamera la facture à l’exploitant et vérifiera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    sa conformité avec la convention et le bordereau de séance.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    Il adressera cette facture signée par lui au délégué de district.</a:t>
            </a:r>
          </a:p>
        </p:txBody>
      </p:sp>
      <p:pic>
        <p:nvPicPr>
          <p:cNvPr id="206" name="Shape 206" descr="T1718FR_PMS-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480857" y="1837796"/>
            <a:ext cx="8121183" cy="41549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32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LE RESPONSABLE DES VENTES DE CLUB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1">
              <a:solidFill>
                <a:srgbClr val="7671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Qui est-il 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1">
              <a:solidFill>
                <a:srgbClr val="7671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C’est une personne, désignée par le président, qui a pour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rôle de placer le maximum de contremarques aux entreprises.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Sans oublier la famille rotarienne, les autres clubs services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et les autres associations (Commerçants, les Mairies etc…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800" b="1">
              <a:solidFill>
                <a:srgbClr val="7671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13" name="Shape 213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 descr="Conv. Cinéma Le Vauban Avallon (1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3793" y="1519078"/>
            <a:ext cx="3712171" cy="511932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 rot="-2020200">
            <a:off x="36050" y="2505343"/>
            <a:ext cx="2747284" cy="18158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CONVENTION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 Pages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Signatures et paraphes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Formulaire de COMMANDE-PUISAYE FORTERRE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8862" y="1676913"/>
            <a:ext cx="3462598" cy="488851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 rot="-2405043">
            <a:off x="415637" y="2886364"/>
            <a:ext cx="210083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COMMANDE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3156601" y="1355937"/>
            <a:ext cx="2020555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4800" b="1" i="1" u="none" strike="noStrike" cap="none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Historique</a:t>
            </a:r>
          </a:p>
        </p:txBody>
      </p:sp>
      <p:sp>
        <p:nvSpPr>
          <p:cNvPr id="92" name="Shape 92"/>
          <p:cNvSpPr/>
          <p:nvPr/>
        </p:nvSpPr>
        <p:spPr>
          <a:xfrm>
            <a:off x="71451" y="2169369"/>
            <a:ext cx="8877370" cy="45243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Création de l’Association « ESPOIR EN TETE »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 d’administration composé de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Gouverneurs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past-Gouverneurs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Gouverneurs en exercice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Gouverneurs élus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Président - 1 Secrétaire - 1 Trésorier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conseillers, des délégués nationaux,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délégués de district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35" y="440675"/>
            <a:ext cx="4780212" cy="91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7107" y="1770012"/>
            <a:ext cx="3331200" cy="457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 descr="T1718FR_PMS-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 rot="-1693535">
            <a:off x="461818" y="2578557"/>
            <a:ext cx="2456221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Facture et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Bordereau CNC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395" y="1612229"/>
            <a:ext cx="3660841" cy="502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 descr="T1718FR_PMS-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 rot="-2033001">
            <a:off x="55267" y="3197586"/>
            <a:ext cx="4736443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000" b="1">
                <a:solidFill>
                  <a:srgbClr val="FF0000"/>
                </a:solidFill>
                <a:latin typeface="Balthazar"/>
                <a:ea typeface="Balthazar"/>
                <a:cs typeface="Balthazar"/>
                <a:sym typeface="Balthazar"/>
              </a:rPr>
              <a:t>NOUVEAU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4000" b="1">
                <a:solidFill>
                  <a:srgbClr val="FF0000"/>
                </a:solidFill>
                <a:latin typeface="Balthazar"/>
                <a:ea typeface="Balthazar"/>
                <a:cs typeface="Balthazar"/>
                <a:sym typeface="Balthazar"/>
              </a:rPr>
              <a:t>Défiscalisation</a:t>
            </a:r>
          </a:p>
        </p:txBody>
      </p:sp>
      <p:sp>
        <p:nvSpPr>
          <p:cNvPr id="246" name="Shape 246"/>
          <p:cNvSpPr txBox="1"/>
          <p:nvPr/>
        </p:nvSpPr>
        <p:spPr>
          <a:xfrm rot="733036">
            <a:off x="6973455" y="2286000"/>
            <a:ext cx="1861157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Entreprises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 CM </a:t>
            </a:r>
          </a:p>
        </p:txBody>
      </p:sp>
      <p:sp>
        <p:nvSpPr>
          <p:cNvPr id="247" name="Shape 247"/>
          <p:cNvSpPr/>
          <p:nvPr/>
        </p:nvSpPr>
        <p:spPr>
          <a:xfrm rot="675091">
            <a:off x="6650182" y="3890926"/>
            <a:ext cx="193963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Particuliers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 CM </a:t>
            </a: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 descr="Capture d’écran 2017-09-16 à 09.20.5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059" y="1738387"/>
            <a:ext cx="3278516" cy="443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x="4221760" y="1826039"/>
            <a:ext cx="4572000" cy="42473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raccourci dans le Temps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 i="1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rPr>
              <a:t>Le film, qui est une aventure épique basée sur le classique intemporel de Madeleine L'Engle, transporte l'auditoire à travers les dimensions du temps et de l'espace, examinant la nature de la noirceur versus la lumière et ultimement le triomphe de l'amour.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Titre original : A Wrinkle in Time.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Titre français : Un raccourci dans le temps.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Réalisation : Ava DuVernay.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Scénario : Jennifer Lee, d'après le roman de même titre (en) de Madeleine L'Engle.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Photographie : Tobias A. Schliessler.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Montage : Spencer Averick.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2758683" y="3489104"/>
            <a:ext cx="3339376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SORTIE NATIONALE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14 mars 2018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Avant-Première ROTARY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Le 9 </a:t>
            </a:r>
            <a:r>
              <a:rPr lang="fr-FR" sz="1600" b="1" i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à partir de 18h00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10 &amp; 11 mars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</a:p>
        </p:txBody>
      </p:sp>
      <p:pic>
        <p:nvPicPr>
          <p:cNvPr id="262" name="Shape 262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1232968" y="1787703"/>
            <a:ext cx="6337592" cy="153888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Film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36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RACCOURCI DANS LE TEMPS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501795" y="2293192"/>
            <a:ext cx="3882994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Semaine du CERVEAU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32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12 mars au 18 mars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3200" b="1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32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 2018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3200" b="1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32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5009436" y="2293192"/>
            <a:ext cx="3843721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Printemps du Cinéma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32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19 mars au 21 mars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3200" b="1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32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 2018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3200" b="1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3200" b="1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808" y="396905"/>
            <a:ext cx="5239222" cy="92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6283943" y="2110580"/>
            <a:ext cx="102657" cy="65659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600" b="1">
              <a:solidFill>
                <a:srgbClr val="0070C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469231" y="1887028"/>
            <a:ext cx="806115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Action ‘’Espoir en Tête’’ de 2016  D1750 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5267" y="2637870"/>
            <a:ext cx="2990556" cy="341658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6195" dist="12700" dir="11400000" algn="tl" rotWithShape="0">
              <a:srgbClr val="000000">
                <a:alpha val="32941"/>
              </a:srgbClr>
            </a:outerShdw>
          </a:effectLst>
        </p:spPr>
      </p:pic>
      <p:pic>
        <p:nvPicPr>
          <p:cNvPr id="280" name="Shape 280" descr="T1718FR_PMS-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604154" y="2823338"/>
            <a:ext cx="2535470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Exemple: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Animation dans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Une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28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Grande surface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738350" y="2252625"/>
            <a:ext cx="5031000" cy="428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SPECIAL DISTRICT 1680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BENEFICIAIRES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Bernadette Stilhart , rotarienne RC Colmar et neuro chirurgienne ,va faire partie de l’équipe du Conseil scientifique de la FRC qui sélectionne les dossiers qui seront financés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DEFISCALISATION à 5 contremarques pour les particuliers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= 9,72 le billet ; 48,60 les 5 billets !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MISE A L HONNEUR DU CLUB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 équivalant de 10 billets par rotarien du club vendus !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6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0050" y="1582329"/>
            <a:ext cx="2020906" cy="50450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x="863500" y="1354500"/>
            <a:ext cx="4693200" cy="73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4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NOUVEAUTES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792963" y="1798693"/>
            <a:ext cx="2226942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4800" b="1" i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Philosophie</a:t>
            </a:r>
          </a:p>
        </p:txBody>
      </p:sp>
      <p:sp>
        <p:nvSpPr>
          <p:cNvPr id="100" name="Shape 100"/>
          <p:cNvSpPr/>
          <p:nvPr/>
        </p:nvSpPr>
        <p:spPr>
          <a:xfrm>
            <a:off x="283583" y="2416482"/>
            <a:ext cx="8482821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4800" b="1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Contribuer à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i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Recherche sur le Cerveau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évitant au maximum les frais annexes pour affirmer que 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800" b="1" i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euro collecté est 1 euro distribué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35" y="440675"/>
            <a:ext cx="4780212" cy="91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2864134" y="1443289"/>
            <a:ext cx="2226942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4800" b="1" i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Philosophie</a:t>
            </a:r>
          </a:p>
        </p:txBody>
      </p:sp>
      <p:sp>
        <p:nvSpPr>
          <p:cNvPr id="108" name="Shape 108"/>
          <p:cNvSpPr/>
          <p:nvPr/>
        </p:nvSpPr>
        <p:spPr>
          <a:xfrm>
            <a:off x="251602" y="2138413"/>
            <a:ext cx="6332448" cy="399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 donner !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4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Espoir en tête : 100 %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4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FRC : 76 %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4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Ligue Européenne Alzheimer : 45 %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4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Ligue contre le Cancer : 41 %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4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Fondation Nicolas Hulot : 68 %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4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Village du Monde Enfants : 37 %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4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Restos du Cœur : 93 %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4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Fondation Auteuil : 92 %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5697521" y="1678192"/>
            <a:ext cx="3446479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Exemple FRC</a:t>
            </a:r>
            <a:br>
              <a:rPr lang="fr-F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Missions sociales 76 %</a:t>
            </a:r>
            <a:br>
              <a:rPr lang="fr-F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Frais de Fonctionnement 8 %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Frais de Recherche de Fonds 10 % Engagements à réaliser et Résultat 6 %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35" y="550847"/>
            <a:ext cx="4198791" cy="80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Capture d’écran 2017-09-18 à 10.40.4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771" y="2971044"/>
            <a:ext cx="2273072" cy="1712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Capture d’écran 2017-09-18 à 10.45.2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5328" y="2518865"/>
            <a:ext cx="5547850" cy="407057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3373748" y="1663074"/>
            <a:ext cx="4849251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4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21,1 millions d’euros </a:t>
            </a:r>
            <a:r>
              <a:rPr lang="fr-FR" sz="4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versés à la recherche, soit </a:t>
            </a:r>
            <a:r>
              <a:rPr lang="fr-FR" sz="4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350 </a:t>
            </a:r>
            <a:r>
              <a:rPr lang="fr-FR" sz="4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projets financés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3235" y="407625"/>
            <a:ext cx="4931992" cy="946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0" y="2453470"/>
            <a:ext cx="9144000" cy="3477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6000" b="1" baseline="30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lang="fr-FR" sz="6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CERVEAU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6000" b="1" baseline="30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fr-FR" sz="6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NOUVELLE PLANETE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6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EXPLORER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6000" baseline="300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792963" y="1798693"/>
            <a:ext cx="18466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4800" b="1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2959124" y="2502785"/>
            <a:ext cx="2577248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400">
                <a:solidFill>
                  <a:srgbClr val="0000FF"/>
                </a:solidFill>
                <a:latin typeface="Baumans"/>
                <a:ea typeface="Baumans"/>
                <a:cs typeface="Baumans"/>
                <a:sym typeface="Baumans"/>
              </a:rPr>
              <a:t>LA CIBLE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400">
                <a:solidFill>
                  <a:srgbClr val="0000FF"/>
                </a:solidFill>
                <a:latin typeface="Baumans"/>
                <a:ea typeface="Baumans"/>
                <a:cs typeface="Baumans"/>
                <a:sym typeface="Baumans"/>
              </a:rPr>
              <a:t>L’ACTION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4400">
                <a:solidFill>
                  <a:srgbClr val="0000FF"/>
                </a:solidFill>
                <a:latin typeface="Baumans"/>
                <a:ea typeface="Baumans"/>
                <a:cs typeface="Baumans"/>
                <a:sym typeface="Baumans"/>
              </a:rPr>
              <a:t>LE MOYEN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Capture d’écran 2017-09-18 à 11.07.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2969" y="1706525"/>
            <a:ext cx="6675503" cy="451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 descr="Capture d’écran 2017-09-18 à 11.31.4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5344" y="2293192"/>
            <a:ext cx="1672143" cy="1996729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6195" dist="12700" dir="11400000" algn="tl" rotWithShape="0">
              <a:srgbClr val="000000">
                <a:alpha val="32941"/>
              </a:srgbClr>
            </a:outerShdw>
          </a:effectLst>
        </p:spPr>
      </p:pic>
      <p:sp>
        <p:nvSpPr>
          <p:cNvPr id="142" name="Shape 142"/>
          <p:cNvSpPr txBox="1"/>
          <p:nvPr/>
        </p:nvSpPr>
        <p:spPr>
          <a:xfrm>
            <a:off x="1306947" y="5523387"/>
            <a:ext cx="6645698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3200">
                <a:solidFill>
                  <a:schemeClr val="dk1"/>
                </a:solidFill>
                <a:latin typeface="Baumans"/>
                <a:ea typeface="Baumans"/>
                <a:cs typeface="Baumans"/>
                <a:sym typeface="Baumans"/>
              </a:rPr>
              <a:t>Faire parler de l’action Rotarienne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3200">
                <a:solidFill>
                  <a:srgbClr val="FF0000"/>
                </a:solidFill>
                <a:latin typeface="Baumans"/>
                <a:ea typeface="Baumans"/>
                <a:cs typeface="Baumans"/>
                <a:sym typeface="Baumans"/>
              </a:rPr>
              <a:t>             Dans son ensemble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565869" y="1972638"/>
            <a:ext cx="271153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5400" b="1">
                <a:solidFill>
                  <a:srgbClr val="0000FF"/>
                </a:solidFill>
                <a:latin typeface="Baumans"/>
                <a:ea typeface="Baumans"/>
                <a:cs typeface="Baumans"/>
                <a:sym typeface="Baumans"/>
              </a:rPr>
              <a:t>LA CIBLE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 descr="T1718FR_PMS-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78" y="558871"/>
            <a:ext cx="1903401" cy="94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 descr="Capture d’écran 2017-08-06 à 18.21.2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1878" y="2021953"/>
            <a:ext cx="5201653" cy="3081606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5000" dist="50800" dir="12900000" kx="195000" ky="195000" algn="tl" rotWithShape="0">
              <a:srgbClr val="000000">
                <a:alpha val="29803"/>
              </a:srgbClr>
            </a:outerShdw>
          </a:effectLst>
        </p:spPr>
      </p:pic>
      <p:sp>
        <p:nvSpPr>
          <p:cNvPr id="151" name="Shape 151"/>
          <p:cNvSpPr txBox="1"/>
          <p:nvPr/>
        </p:nvSpPr>
        <p:spPr>
          <a:xfrm>
            <a:off x="456198" y="1775374"/>
            <a:ext cx="312101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5400" b="1">
                <a:solidFill>
                  <a:srgbClr val="0000FF"/>
                </a:solidFill>
                <a:latin typeface="Baumans"/>
                <a:ea typeface="Baumans"/>
                <a:cs typeface="Baumans"/>
                <a:sym typeface="Baumans"/>
              </a:rPr>
              <a:t>L’ACTION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209606" y="5437084"/>
            <a:ext cx="8791062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3200">
                <a:solidFill>
                  <a:schemeClr val="dk1"/>
                </a:solidFill>
                <a:latin typeface="Baumans"/>
                <a:ea typeface="Baumans"/>
                <a:cs typeface="Baumans"/>
                <a:sym typeface="Baumans"/>
              </a:rPr>
              <a:t>   SERVIR </a:t>
            </a:r>
            <a:r>
              <a:rPr lang="fr-FR" sz="3200">
                <a:solidFill>
                  <a:srgbClr val="FF0000"/>
                </a:solidFill>
                <a:latin typeface="Baumans"/>
                <a:ea typeface="Baumans"/>
                <a:cs typeface="Baumans"/>
                <a:sym typeface="Baumans"/>
              </a:rPr>
              <a:t>ENSEMBLE</a:t>
            </a:r>
            <a:r>
              <a:rPr lang="fr-FR" sz="3200">
                <a:solidFill>
                  <a:schemeClr val="dk1"/>
                </a:solidFill>
                <a:latin typeface="Baumans"/>
                <a:ea typeface="Baumans"/>
                <a:cs typeface="Baumans"/>
                <a:sym typeface="Baumans"/>
              </a:rPr>
              <a:t> POUR LE BIEN-ÊTRE DE TOUS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3200">
                <a:solidFill>
                  <a:srgbClr val="FF0000"/>
                </a:solidFill>
                <a:latin typeface="Baumans"/>
                <a:ea typeface="Baumans"/>
                <a:cs typeface="Baumans"/>
                <a:sym typeface="Baumans"/>
              </a:rPr>
              <a:t>    </a:t>
            </a:r>
            <a:r>
              <a:rPr lang="fr-FR" sz="3200">
                <a:solidFill>
                  <a:srgbClr val="0C0C0C"/>
                </a:solidFill>
                <a:latin typeface="Baumans"/>
                <a:ea typeface="Baumans"/>
                <a:cs typeface="Baumans"/>
                <a:sym typeface="Baumans"/>
              </a:rPr>
              <a:t>EN DOTANT LA RECHERCHE SUR LE CERVEAU          </a:t>
            </a:r>
          </a:p>
        </p:txBody>
      </p:sp>
      <p:pic>
        <p:nvPicPr>
          <p:cNvPr id="153" name="Shape 153" descr="Capture d’écran 2017-08-06 à 18.24.4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38772">
            <a:off x="863893" y="2951042"/>
            <a:ext cx="2683077" cy="225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3235" y="418641"/>
            <a:ext cx="4865613" cy="93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Affichage à l'écran (4:3)</PresentationFormat>
  <Paragraphs>158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Baumans</vt:lpstr>
      <vt:lpstr>Avenir</vt:lpstr>
      <vt:lpstr>Arial</vt:lpstr>
      <vt:lpstr>Helvetica Neue Light</vt:lpstr>
      <vt:lpstr>Times</vt:lpstr>
      <vt:lpstr>Balthazar</vt:lpstr>
      <vt:lpstr>Calibri</vt:lpstr>
      <vt:lpstr>Thème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1</cp:revision>
  <dcterms:modified xsi:type="dcterms:W3CDTF">2017-11-20T16:59:50Z</dcterms:modified>
</cp:coreProperties>
</file>